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32" autoAdjust="0"/>
    <p:restoredTop sz="94660"/>
  </p:normalViewPr>
  <p:slideViewPr>
    <p:cSldViewPr snapToGrid="0">
      <p:cViewPr varScale="1">
        <p:scale>
          <a:sx n="51" d="100"/>
          <a:sy n="51" d="100"/>
        </p:scale>
        <p:origin x="1992" y="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573920-E0F9-4C6A-8F6B-B16530C62DE4}" type="datetimeFigureOut">
              <a:rPr lang="es-MX" smtClean="0"/>
              <a:t>31/12/2018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A80900-16F0-4603-BC04-79BBE14C60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11605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49308-1057-446B-8DC2-7D01834DB964}" type="datetimeFigureOut">
              <a:rPr lang="es-MX" smtClean="0"/>
              <a:t>31/12/2018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B1D74-37B9-4F3A-98E1-89C63BA6A80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95624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49308-1057-446B-8DC2-7D01834DB964}" type="datetimeFigureOut">
              <a:rPr lang="es-MX" smtClean="0"/>
              <a:t>31/12/2018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B1D74-37B9-4F3A-98E1-89C63BA6A80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89211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49308-1057-446B-8DC2-7D01834DB964}" type="datetimeFigureOut">
              <a:rPr lang="es-MX" smtClean="0"/>
              <a:t>31/12/2018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B1D74-37B9-4F3A-98E1-89C63BA6A80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59602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49308-1057-446B-8DC2-7D01834DB964}" type="datetimeFigureOut">
              <a:rPr lang="es-MX" smtClean="0"/>
              <a:t>31/12/2018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B1D74-37B9-4F3A-98E1-89C63BA6A80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5159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49308-1057-446B-8DC2-7D01834DB964}" type="datetimeFigureOut">
              <a:rPr lang="es-MX" smtClean="0"/>
              <a:t>31/12/2018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B1D74-37B9-4F3A-98E1-89C63BA6A80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86554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49308-1057-446B-8DC2-7D01834DB964}" type="datetimeFigureOut">
              <a:rPr lang="es-MX" smtClean="0"/>
              <a:t>31/12/2018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B1D74-37B9-4F3A-98E1-89C63BA6A80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67848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49308-1057-446B-8DC2-7D01834DB964}" type="datetimeFigureOut">
              <a:rPr lang="es-MX" smtClean="0"/>
              <a:t>31/12/2018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B1D74-37B9-4F3A-98E1-89C63BA6A80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23346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49308-1057-446B-8DC2-7D01834DB964}" type="datetimeFigureOut">
              <a:rPr lang="es-MX" smtClean="0"/>
              <a:t>31/12/2018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B1D74-37B9-4F3A-98E1-89C63BA6A80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35649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49308-1057-446B-8DC2-7D01834DB964}" type="datetimeFigureOut">
              <a:rPr lang="es-MX" smtClean="0"/>
              <a:t>31/12/2018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B1D74-37B9-4F3A-98E1-89C63BA6A80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02874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49308-1057-446B-8DC2-7D01834DB964}" type="datetimeFigureOut">
              <a:rPr lang="es-MX" smtClean="0"/>
              <a:t>31/12/2018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B1D74-37B9-4F3A-98E1-89C63BA6A80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75327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49308-1057-446B-8DC2-7D01834DB964}" type="datetimeFigureOut">
              <a:rPr lang="es-MX" smtClean="0"/>
              <a:t>31/12/2018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B1D74-37B9-4F3A-98E1-89C63BA6A80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94601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D49308-1057-446B-8DC2-7D01834DB964}" type="datetimeFigureOut">
              <a:rPr lang="es-MX" smtClean="0"/>
              <a:t>31/12/2018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CB1D74-37B9-4F3A-98E1-89C63BA6A80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91962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572C0D82-194A-4BB2-9108-50D6AD5645CE}"/>
              </a:ext>
            </a:extLst>
          </p:cNvPr>
          <p:cNvSpPr/>
          <p:nvPr/>
        </p:nvSpPr>
        <p:spPr>
          <a:xfrm>
            <a:off x="679537" y="-2780778"/>
            <a:ext cx="5498926" cy="139422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900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5765239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5" name="Vista general de diapositiva 4">
                <a:extLst>
                  <a:ext uri="{FF2B5EF4-FFF2-40B4-BE49-F238E27FC236}">
                    <a16:creationId xmlns:a16="http://schemas.microsoft.com/office/drawing/2014/main" id="{D6AF22AC-E95B-4D86-9AB1-5A3C3558940C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11627303"/>
                  </p:ext>
                </p:extLst>
              </p:nvPr>
            </p:nvGraphicFramePr>
            <p:xfrm>
              <a:off x="-1958535" y="2251553"/>
              <a:ext cx="1714500" cy="2286000"/>
            </p:xfrm>
            <a:graphic>
              <a:graphicData uri="http://schemas.microsoft.com/office/powerpoint/2016/slidezoom">
                <pslz:sldZm>
                  <pslz:sldZmObj sldId="257" cId="2150746969">
                    <pslz:zmPr id="{14D73C4B-B0AF-49F4-A2BA-B879B239B425}" returnToParent="0" transitionDur="100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714500" cy="2286000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5" name="Vista general de diapositiva 4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D6AF22AC-E95B-4D86-9AB1-5A3C3558940C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-1958535" y="2251553"/>
                <a:ext cx="1714500" cy="2286000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  <p:sp>
        <p:nvSpPr>
          <p:cNvPr id="6" name="Rectángulo 5">
            <a:extLst>
              <a:ext uri="{FF2B5EF4-FFF2-40B4-BE49-F238E27FC236}">
                <a16:creationId xmlns:a16="http://schemas.microsoft.com/office/drawing/2014/main" id="{6346496F-00A7-4F0A-BD9A-F207F756BCC0}"/>
              </a:ext>
            </a:extLst>
          </p:cNvPr>
          <p:cNvSpPr/>
          <p:nvPr/>
        </p:nvSpPr>
        <p:spPr>
          <a:xfrm>
            <a:off x="679537" y="-2433586"/>
            <a:ext cx="5498926" cy="139422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900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21507469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0D1DD617-DC00-4754-9402-A630BB1A61BA}"/>
              </a:ext>
            </a:extLst>
          </p:cNvPr>
          <p:cNvSpPr/>
          <p:nvPr/>
        </p:nvSpPr>
        <p:spPr>
          <a:xfrm>
            <a:off x="679537" y="-2433586"/>
            <a:ext cx="5498926" cy="139422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900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1948846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C43C8DED-CF5A-4545-A092-3B7EBF63057F}"/>
              </a:ext>
            </a:extLst>
          </p:cNvPr>
          <p:cNvSpPr/>
          <p:nvPr/>
        </p:nvSpPr>
        <p:spPr>
          <a:xfrm>
            <a:off x="679537" y="-2433586"/>
            <a:ext cx="5498926" cy="139422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900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114779487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</TotalTime>
  <Words>4</Words>
  <Application>Microsoft Office PowerPoint</Application>
  <PresentationFormat>Carta (216 x 279 mm)</PresentationFormat>
  <Paragraphs>4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Miguel Alejandro Zapata de Santiago</dc:creator>
  <cp:lastModifiedBy>Miguel Alejandro Zapata de Santiago</cp:lastModifiedBy>
  <cp:revision>2</cp:revision>
  <dcterms:created xsi:type="dcterms:W3CDTF">2019-01-01T00:06:12Z</dcterms:created>
  <dcterms:modified xsi:type="dcterms:W3CDTF">2019-01-01T00:45:18Z</dcterms:modified>
</cp:coreProperties>
</file>