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51" d="100"/>
          <a:sy n="51" d="100"/>
        </p:scale>
        <p:origin x="19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73920-E0F9-4C6A-8F6B-B16530C62DE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80900-16F0-4603-BC04-79BBE14C60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6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62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21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6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5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5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8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3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64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87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32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60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9308-1057-446B-8DC2-7D01834DB964}" type="datetimeFigureOut">
              <a:rPr lang="es-MX" smtClean="0"/>
              <a:t>31/12/2018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1D74-37B9-4F3A-98E1-89C63BA6A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72C0D82-194A-4BB2-9108-50D6AD5645CE}"/>
              </a:ext>
            </a:extLst>
          </p:cNvPr>
          <p:cNvSpPr/>
          <p:nvPr/>
        </p:nvSpPr>
        <p:spPr>
          <a:xfrm>
            <a:off x="679537" y="-2780778"/>
            <a:ext cx="5498926" cy="139422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0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652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D6AF22AC-E95B-4D86-9AB1-5A3C3558940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1627303"/>
                  </p:ext>
                </p:extLst>
              </p:nvPr>
            </p:nvGraphicFramePr>
            <p:xfrm>
              <a:off x="-1958535" y="2251553"/>
              <a:ext cx="1714500" cy="2286000"/>
            </p:xfrm>
            <a:graphic>
              <a:graphicData uri="http://schemas.microsoft.com/office/powerpoint/2016/slidezoom">
                <pslz:sldZm>
                  <pslz:sldZmObj sldId="257" cId="2150746969">
                    <pslz:zmPr id="{14D73C4B-B0AF-49F4-A2BA-B879B239B42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286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Vista general de diapositiva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6AF22AC-E95B-4D86-9AB1-5A3C3558940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1958535" y="2251553"/>
                <a:ext cx="1714500" cy="2286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6346496F-00A7-4F0A-BD9A-F207F756BCC0}"/>
              </a:ext>
            </a:extLst>
          </p:cNvPr>
          <p:cNvSpPr/>
          <p:nvPr/>
        </p:nvSpPr>
        <p:spPr>
          <a:xfrm>
            <a:off x="679537" y="-2433586"/>
            <a:ext cx="5498926" cy="139422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0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5074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D1DD617-DC00-4754-9402-A630BB1A61BA}"/>
              </a:ext>
            </a:extLst>
          </p:cNvPr>
          <p:cNvSpPr/>
          <p:nvPr/>
        </p:nvSpPr>
        <p:spPr>
          <a:xfrm>
            <a:off x="679537" y="-2433586"/>
            <a:ext cx="5498926" cy="139422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0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488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3C8DED-CF5A-4545-A092-3B7EBF63057F}"/>
              </a:ext>
            </a:extLst>
          </p:cNvPr>
          <p:cNvSpPr/>
          <p:nvPr/>
        </p:nvSpPr>
        <p:spPr>
          <a:xfrm>
            <a:off x="679537" y="-2433586"/>
            <a:ext cx="5498926" cy="139422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0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47794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</Words>
  <Application>Microsoft Office PowerPoint</Application>
  <PresentationFormat>Carta (216 x 279 mm)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Alejandro Zapata de Santiago</dc:creator>
  <cp:lastModifiedBy>Miguel Alejandro Zapata de Santiago</cp:lastModifiedBy>
  <cp:revision>2</cp:revision>
  <dcterms:created xsi:type="dcterms:W3CDTF">2019-01-01T00:06:12Z</dcterms:created>
  <dcterms:modified xsi:type="dcterms:W3CDTF">2019-01-01T00:45:18Z</dcterms:modified>
</cp:coreProperties>
</file>